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63" r:id="rId5"/>
    <p:sldId id="258" r:id="rId6"/>
    <p:sldId id="259" r:id="rId7"/>
    <p:sldId id="260" r:id="rId8"/>
    <p:sldId id="261" r:id="rId9"/>
    <p:sldId id="26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14" y="11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563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0237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717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077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130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851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203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900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087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47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40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98B0A-49DD-4224-AC07-5B431EE633E7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DD327-E280-48AD-BA8C-A5EED1056B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165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43000"/>
            <a:ext cx="5829300" cy="1960033"/>
          </a:xfrm>
        </p:spPr>
        <p:txBody>
          <a:bodyPr/>
          <a:lstStyle/>
          <a:p>
            <a:r>
              <a:rPr lang="en-US" dirty="0" smtClean="0">
                <a:latin typeface="CCSU" pitchFamily="2" charset="0"/>
              </a:rPr>
              <a:t>Blue Devil Women’s Golf</a:t>
            </a:r>
            <a:endParaRPr lang="en-US" dirty="0">
              <a:latin typeface="CCSU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3200400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CSU" pitchFamily="2" charset="0"/>
              </a:rPr>
              <a:t>Summer Program 2012</a:t>
            </a:r>
            <a:endParaRPr lang="en-US" sz="2800" dirty="0">
              <a:latin typeface="CCSU" pitchFamily="2" charset="0"/>
            </a:endParaRPr>
          </a:p>
        </p:txBody>
      </p:sp>
      <p:pic>
        <p:nvPicPr>
          <p:cNvPr id="5" name="Picture 4" descr="Strengt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500" y="419100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58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04801"/>
            <a:ext cx="6172200" cy="78634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Blue Devils,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Hopefully everyone did well on their final exams and is ready to start training for the upcoming season. Here is a 15 week lifting and conditioning packet that will best prepare you for the upcoming season. It is important to realize that you have Week 8 completely off.  If you have any questions feel free to call or text me at 1-802-299-9561. Good luck with everything in the future and get ready for another successful year.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-Coach </a:t>
            </a:r>
            <a:r>
              <a:rPr lang="en-US" dirty="0" err="1" smtClean="0"/>
              <a:t>Giampa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51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CSU" pitchFamily="2" charset="0"/>
              </a:rPr>
              <a:t>Lifting Notes</a:t>
            </a:r>
            <a:endParaRPr lang="en-US" dirty="0">
              <a:latin typeface="CCSU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Tempo</a:t>
            </a:r>
          </a:p>
          <a:p>
            <a:pPr lvl="1"/>
            <a:r>
              <a:rPr lang="en-US" dirty="0" smtClean="0"/>
              <a:t>Tempo: E-I-C</a:t>
            </a:r>
          </a:p>
          <a:p>
            <a:pPr lvl="2"/>
            <a:r>
              <a:rPr lang="en-US" dirty="0" smtClean="0"/>
              <a:t>E=Eccentric (Slow on the way down)</a:t>
            </a:r>
          </a:p>
          <a:p>
            <a:pPr lvl="2"/>
            <a:r>
              <a:rPr lang="en-US" dirty="0" smtClean="0"/>
              <a:t>I=Isometric (Hold)</a:t>
            </a:r>
          </a:p>
          <a:p>
            <a:pPr lvl="2"/>
            <a:r>
              <a:rPr lang="en-US" dirty="0" smtClean="0"/>
              <a:t>C=Concentric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A tempo of:</a:t>
            </a:r>
          </a:p>
          <a:p>
            <a:pPr lvl="3"/>
            <a:r>
              <a:rPr lang="en-US" dirty="0" smtClean="0"/>
              <a:t>Tempo: 2-X-X= 2 seconds on the way down</a:t>
            </a:r>
          </a:p>
          <a:p>
            <a:pPr lvl="3"/>
            <a:r>
              <a:rPr lang="en-US" dirty="0" smtClean="0"/>
              <a:t>Tempo: X-2-X= 2 second hold at the top</a:t>
            </a:r>
          </a:p>
          <a:p>
            <a:pPr lvl="3"/>
            <a:endParaRPr lang="en-US" dirty="0"/>
          </a:p>
          <a:p>
            <a:pPr lvl="1"/>
            <a:r>
              <a:rPr lang="en-US" dirty="0" smtClean="0"/>
              <a:t>If you have any questions feel free to contact me at 1-802-299-9561.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85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CSU" pitchFamily="2" charset="0"/>
              </a:rPr>
              <a:t>Lifting</a:t>
            </a:r>
            <a:endParaRPr lang="en-US" dirty="0">
              <a:latin typeface="CCSU" pitchFamily="2" charset="0"/>
            </a:endParaRPr>
          </a:p>
        </p:txBody>
      </p:sp>
      <p:pic>
        <p:nvPicPr>
          <p:cNvPr id="3" name="Picture 2" descr="Strengt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500" y="236220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081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5712999"/>
              </p:ext>
            </p:extLst>
          </p:nvPr>
        </p:nvGraphicFramePr>
        <p:xfrm>
          <a:off x="1" y="-8"/>
          <a:ext cx="6857998" cy="9144007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5587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 </a:t>
                      </a: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May 21,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Toe Touches- 20,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Band Pull-Aparts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38230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May 22,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Raise- 10 Each, Wrist Curl- 10,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9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 Runs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99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Half Field: Sprint Length, Jog Width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8754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0732790"/>
              </p:ext>
            </p:extLst>
          </p:nvPr>
        </p:nvGraphicFramePr>
        <p:xfrm>
          <a:off x="1" y="-4"/>
          <a:ext cx="6857998" cy="9144012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5051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May 24,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Front Plank Leg Raises- 10 Each,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Rest, Sprint 40 Yards, Rest, Sprint 20 Yards, 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 each distance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0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030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May 25,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Unders- 10 Each,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30-40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70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171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8274786"/>
              </p:ext>
            </p:extLst>
          </p:nvPr>
        </p:nvGraphicFramePr>
        <p:xfrm>
          <a:off x="1" y="-21"/>
          <a:ext cx="6857998" cy="9189375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0482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May 28,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Regular Crunch- 20, DBL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30-40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Thoracic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Walk Back, Sprint 40 Yards, Walk Back, Sprint 20 Yards, Walk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May 29,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:35,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:45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Single Leg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Stationary Bike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min warm-up, Sprint 15 seconds, slow pace 15 seconds, Alternate for 10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2 min cool-down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6429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109867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May 31,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Front Plank Hold- :35,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Tempo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 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30 Yards, Sprint Back, Sprint 20 Yards, Sprint Back, Sprint 10 Yards, Sprint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 Each, Regular Crunch- 20, Alt. Superman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4299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29743511"/>
              </p:ext>
            </p:extLst>
          </p:nvPr>
        </p:nvGraphicFramePr>
        <p:xfrm>
          <a:off x="1" y="-14"/>
          <a:ext cx="6857998" cy="9144013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660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June 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:30, Regular Crunch- 20, SL Hip Bridge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Reach with 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7384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June 5,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Wrist Curl- 10,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9849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8711363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June 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 Each, Prisoner Twist- 15, Alt. Superman- 15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I,W's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Long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Yard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8,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Wrist Curl- 15, Y Superman- 15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40-50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968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1045568"/>
              </p:ext>
            </p:extLst>
          </p:nvPr>
        </p:nvGraphicFramePr>
        <p:xfrm>
          <a:off x="1" y="-4"/>
          <a:ext cx="6857998" cy="9143995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51277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June 11,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Regular Crunch- 20, Russian Twist- 20,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40-50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:45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T,Y,I,W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2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50 Yards, Back, Sprint 40 Yards, Back, Sprint 30 Yards, Back, Sprint 20 Yards, Back, Sprint 10 Yards, Back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6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the same amount of time it took to complete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June 12,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34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1021154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June 14,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Unders- 10 Each, Regular Crunch- 20,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Thoracic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 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30 Yards, Sprint Back, Sprint 20 Yards, Sprint Back, Sprint 10 Yards, Sprint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15,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:35, Wrist Curl- 15,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320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2588807"/>
              </p:ext>
            </p:extLst>
          </p:nvPr>
        </p:nvGraphicFramePr>
        <p:xfrm>
          <a:off x="1" y="10"/>
          <a:ext cx="6857998" cy="9192194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8099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June 18,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 Each, Front Plank Hold- :40, Dead-15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Hip Bridge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Seated Row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June 19,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Front Plank Hold- :40, DBL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2-X-X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Single Leg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 Runs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Half Field: Sprint Length, Jog Width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3998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098874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June 21,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:40 Each, Regular Crunch- 20,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Rest, Sprint 40 Yards, Rest, Sprint 20 Yards, 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 each distance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22,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Regular Crunch- 20, Crossover Crunch-20 Each,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50-60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 Weight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:45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Hip Bridge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X-2-X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216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4082544"/>
              </p:ext>
            </p:extLst>
          </p:nvPr>
        </p:nvGraphicFramePr>
        <p:xfrm>
          <a:off x="1" y="-21"/>
          <a:ext cx="6857998" cy="9206826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0482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June 25,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 Each,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50-60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Reach with 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Walk Back, Sprint 40 Yards, Walk Back, Sprint 20 Yards, Walk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June 26,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Front Plank Hold: 35, Same Side Superman- 15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Stationary Bike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min warm-up, Sprint 15 seconds, slow pace 15 seconds, Alternate for 12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2 min cool-down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0054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5187847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June 28,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Raise, 15 Each, Wrist Curl- 15,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15 lb. Dumbells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I,W's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 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30 Yards, Sprint Back, Sprint 20 Yards, Sprint Back, Sprint 10 Yards, Sprint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29,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Unders- 15 Each, Regular Crunch- 20, Y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164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35529127"/>
              </p:ext>
            </p:extLst>
          </p:nvPr>
        </p:nvGraphicFramePr>
        <p:xfrm>
          <a:off x="1" y="-13"/>
          <a:ext cx="6857998" cy="9144014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54096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July 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Front Plank Hold- :40,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Band Pull-Aparts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July 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Russian Twist- 20,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861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245197"/>
              </p:ext>
            </p:extLst>
          </p:nvPr>
        </p:nvGraphicFramePr>
        <p:xfrm>
          <a:off x="1" y="10"/>
          <a:ext cx="6857998" cy="9192194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8099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July 5,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Front Plank Hold- :35,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Thoracic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Long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Yard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July 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:30 Each, Rocky Twist- 15,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60-70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Single Leg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367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3666061"/>
              </p:ext>
            </p:extLst>
          </p:nvPr>
        </p:nvGraphicFramePr>
        <p:xfrm>
          <a:off x="1" y="-2"/>
          <a:ext cx="6857998" cy="9144001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85535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July 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20619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</a:t>
                      </a:r>
                      <a:r>
                        <a:rPr lang="en-US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July </a:t>
                      </a: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20619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912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5595745"/>
              </p:ext>
            </p:extLst>
          </p:nvPr>
        </p:nvGraphicFramePr>
        <p:xfrm>
          <a:off x="1" y="-2"/>
          <a:ext cx="6857998" cy="9144001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85535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July 12,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20619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July 13,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20619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11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1408740"/>
              </p:ext>
            </p:extLst>
          </p:nvPr>
        </p:nvGraphicFramePr>
        <p:xfrm>
          <a:off x="1" y="-4"/>
          <a:ext cx="6857998" cy="9143995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51277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July 16,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Regular Crunch- 20,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60-70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Seated Row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2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50 Yards, Back, Sprint 40 Yards, Back, Sprint 30 Yards, Back, Sprint 20 Yards, Back, Sprint 10 Yards, Back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66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the same amount of time it took to complete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July 17,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Raise- 15, Toe Touches- 20,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81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061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40233770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July 19,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Front Plank Hold- :35,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Reach with 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T,I's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Long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Yard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June 20,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Raises- 15 Each, Toe Touches- 20, Y Superman- 15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497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65069498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July 23,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Front Plank Leg Raises- 10 Each,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July 24,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Unders- 15 Each, Prisoner Twist- 15,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3-X-X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 Runs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Half Field: Sprint Length, Jog Width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522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1364357"/>
              </p:ext>
            </p:extLst>
          </p:nvPr>
        </p:nvGraphicFramePr>
        <p:xfrm>
          <a:off x="0" y="0"/>
          <a:ext cx="6857999" cy="9143997"/>
        </p:xfrm>
        <a:graphic>
          <a:graphicData uri="http://schemas.openxmlformats.org/drawingml/2006/table">
            <a:tbl>
              <a:tblPr/>
              <a:tblGrid>
                <a:gridCol w="3066782"/>
                <a:gridCol w="1291912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July 26,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Rocky Twist- 20, DBL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T,Y,I,W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Rest, Sprint 40 Yards, Rest, Sprint 20 Yards, 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 each distance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July 27,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 Each, Regular Crunch- 20,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60-70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X-3-X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8636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02539575"/>
              </p:ext>
            </p:extLst>
          </p:nvPr>
        </p:nvGraphicFramePr>
        <p:xfrm>
          <a:off x="1" y="-21"/>
          <a:ext cx="6857998" cy="9189375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0482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June 30,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Front Plank Leg Raises- 10 Each,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60-70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20 lb. Dumbells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Thoracic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Walk Back, Sprint 40 Yards, Walk Back, Sprint 20 Yards, Walk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July 31,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Crunch- 15, Front Plank Hold- :30,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Single Leg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Stationary Bike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min warm-up, Sprint 15 seconds, slow pace 15 seconds, Alternate for 15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2 min cool-down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2943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49592409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August 2,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Unders- 15 Each, Regular Crunch- 20,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Band Pull-Aparts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 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30 Yards, Sprint Back, Sprint 20 Yards, Sprint Back, Sprint 10 Yards, Sprint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August 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 Each, Wrist Curl- 10, DBL Superman- 15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543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0011130"/>
              </p:ext>
            </p:extLst>
          </p:nvPr>
        </p:nvGraphicFramePr>
        <p:xfrm>
          <a:off x="1" y="-13"/>
          <a:ext cx="6857998" cy="9144014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54096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August 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Toe Touches- 20,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Reach with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Seated Row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August 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Raise- 10 Each, Wrist Curl- 10,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6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7312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37098181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August 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Crunch- 20, Front Plank Leg Raises- 10 Each,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12-15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20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T,Y's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Long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Yard Sprints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August 10,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:30, Toe Touches- 20,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70-80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15 lb. Dumbells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83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0000455"/>
              </p:ext>
            </p:extLst>
          </p:nvPr>
        </p:nvGraphicFramePr>
        <p:xfrm>
          <a:off x="1" y="-16"/>
          <a:ext cx="6857998" cy="923085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04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August 13,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:30, Regular Crunch- 20, SL Hip Bridge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70-80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Twist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 Scap Retracts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94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50 Yards, Back, Sprint 40 Yards, Back, Sprint 30 Yards, Back, Sprint 20 Yards, Back, Sprint 10 Yards, Back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9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the same amount of time it took to complete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August 14,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Hip Bridge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1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391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Stationary Bike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39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min warm-up, Sprint 15 seconds, slow pace 15 seconds, Alternate for 15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mins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2 min cool-down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3125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8492329"/>
              </p:ext>
            </p:extLst>
          </p:nvPr>
        </p:nvGraphicFramePr>
        <p:xfrm>
          <a:off x="1" y="-16"/>
          <a:ext cx="6857998" cy="9214154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3048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August 16,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 Each, Prisoner Twist- 15, Alt. Superman- 15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T,Y,I,W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 Shuttles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30 Yards, Sprint Back, Sprint 20 Yards, Sprint Back, Sprint 10 Yards, Sprint Back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August 17,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Crunch- 20 Each, Toe Touches- 20,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Wall Sits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1:10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Elevated Single Leg Hip Raise (Feet on Platform)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2086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9831368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August 20,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Roll Unders- 15 Each, Toe Touches- 20,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Vertical Jump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15 lb. Dumbell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Side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Backwards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Band Pull-Aparts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Tuesday, August 21,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Raise- 15, Toe Touches- 20,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15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Inverted Row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Split Squat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Flexion/Extension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 Runs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10:00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Half Field: Sprint Length, Jog Width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7612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6035839"/>
              </p:ext>
            </p:extLst>
          </p:nvPr>
        </p:nvGraphicFramePr>
        <p:xfrm>
          <a:off x="1" y="-16"/>
          <a:ext cx="6857998" cy="9144030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788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Thursday, August 23,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Hold- :35 Each, Russian Twist- 15, Cobra- 15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Lying Chest Pass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Step-ups with Knee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Hold 20 lb. Dumbells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RDL with Plate Reach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Reach with 10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Thoracic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Series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Sprint 60 Yards, Rest, Sprint 40 Yards, Rest, Sprint 20 Yards, 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 each distance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Friday, August 24,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Crunch- 20, Toe Touches- 20, SL Hip Bridge- 8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Overhead Slam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15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80-90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Barbell Landmines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Forward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Med-Ball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5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8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6965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80528540"/>
              </p:ext>
            </p:extLst>
          </p:nvPr>
        </p:nvGraphicFramePr>
        <p:xfrm>
          <a:off x="1" y="10"/>
          <a:ext cx="6857998" cy="9143989"/>
        </p:xfrm>
        <a:graphic>
          <a:graphicData uri="http://schemas.openxmlformats.org/drawingml/2006/table">
            <a:tbl>
              <a:tblPr/>
              <a:tblGrid>
                <a:gridCol w="3066782"/>
                <a:gridCol w="1291911"/>
                <a:gridCol w="953841"/>
                <a:gridCol w="772732"/>
                <a:gridCol w="772732"/>
              </a:tblGrid>
              <a:tr h="49298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CSU" pitchFamily="2" charset="0"/>
                        </a:rPr>
                        <a:t>Week 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Monday, August 27,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Side Plank Hip Raises- 15 Each, Prisoner Twist- 20, Hip Bridge- 15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Arm Barbell Push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Add 10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 Pulldown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80-90 lbs.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Med-Ball Physioball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10-12 lb. Med-Ball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Squat Off Bench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4-X-X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Bench Hip Raise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Shoulder Pre-Hab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T,Y,I,W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Yard Shuttle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Rest 3 times the amount of time it took to complete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Wednesday, August 29, 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Exercise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w/up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Work 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Mobility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Hydrants, Circles, Leg Kicks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Crossover Crunch- 20 Each, Regular Crunch- 20, Deadfish- 15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Single Leg Bench Push-Offs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Plate Shoulder Press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Use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Full Sit-up with Prisoner Twist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Lateral Lunge with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Hug 25 lb. Plate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Hip Bridge (Ground)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Tempo: X-4-X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Grip/Wrist Work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DB Rotation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Each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Conditioning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Continuous Run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 Mins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Run Continuously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716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6334</Words>
  <Application>Microsoft Office PowerPoint</Application>
  <PresentationFormat>On-screen Show (4:3)</PresentationFormat>
  <Paragraphs>3106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Blue Devil Women’s Golf</vt:lpstr>
      <vt:lpstr>Slide 2</vt:lpstr>
      <vt:lpstr>Lifting Notes</vt:lpstr>
      <vt:lpstr>Lifting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Devil Women’s Golf</dc:title>
  <dc:creator>Owner</dc:creator>
  <cp:lastModifiedBy>CCSU</cp:lastModifiedBy>
  <cp:revision>11</cp:revision>
  <dcterms:created xsi:type="dcterms:W3CDTF">2011-11-30T02:09:01Z</dcterms:created>
  <dcterms:modified xsi:type="dcterms:W3CDTF">2012-05-04T11:50:20Z</dcterms:modified>
</cp:coreProperties>
</file>